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vcedata.com/hardware+software.html" TargetMode="External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/>
          <p:nvPr/>
        </p:nvSpPr>
        <p:spPr>
          <a:xfrm>
            <a:off x="868320" y="1267560"/>
            <a:ext cx="7771680" cy="1928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000" spc="-1" strike="noStrike">
                <a:solidFill>
                  <a:srgbClr val="0d0d0d"/>
                </a:solidFill>
                <a:latin typeface="Calibri"/>
                <a:ea typeface="DejaVu Sans"/>
              </a:rPr>
              <a:t>Please see the webpage at</a:t>
            </a:r>
            <a:endParaRPr b="0" lang="en-AU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000" spc="-1" strike="noStrike">
                <a:solidFill>
                  <a:srgbClr val="0d0d0d"/>
                </a:solidFill>
                <a:latin typeface="Calibri"/>
                <a:ea typeface="DejaVu Sans"/>
                <a:hlinkClick r:id="rId1"/>
              </a:rPr>
              <a:t>https://vcedata.com/hardware+software.html</a:t>
            </a:r>
            <a:endParaRPr b="0" lang="en-AU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6000" spc="-1" strike="noStrike">
              <a:latin typeface="Arial"/>
            </a:endParaRPr>
          </a:p>
        </p:txBody>
      </p:sp>
      <p:sp>
        <p:nvSpPr>
          <p:cNvPr id="39" name="Title 1"/>
          <p:cNvSpPr/>
          <p:nvPr/>
        </p:nvSpPr>
        <p:spPr>
          <a:xfrm>
            <a:off x="785880" y="3143160"/>
            <a:ext cx="7771680" cy="1928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6000" spc="-1" strike="noStrike">
                <a:solidFill>
                  <a:srgbClr val="ffff00"/>
                </a:solidFill>
                <a:latin typeface="Calibri"/>
                <a:ea typeface="DejaVu Sans"/>
              </a:rPr>
              <a:t>Roles of hardware and software components</a:t>
            </a:r>
            <a:endParaRPr b="0" lang="en-AU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Application>LibreOffice/7.3.2.2$Windows_X86_64 LibreOffice_project/49f2b1bff42cfccbd8f788c8dc32c1c309559be0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2009-02-06T14:31:51Z</dcterms:created>
  <dc:creator>kel</dc:creator>
  <dc:description/>
  <dc:language>en-AU</dc:language>
  <cp:lastModifiedBy/>
  <dcterms:modified xsi:type="dcterms:W3CDTF">2022-04-26T13:41:45Z</dcterms:modified>
  <cp:revision>97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