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88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666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4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333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24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8333" lnSpcReduction="10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AU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8440" y="540000"/>
            <a:ext cx="2842560" cy="936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Applied Computing Slideshows</a:t>
            </a:r>
            <a:br>
              <a:rPr sz="4400"/>
            </a:br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by Mark Kelly</a:t>
            </a:r>
            <a:br>
              <a:rPr sz="4400"/>
            </a:br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vcedata.com</a:t>
            </a:r>
            <a:br>
              <a:rPr sz="4400"/>
            </a:br>
            <a:r>
              <a:rPr b="0" i="1" lang="en-AU" sz="2000" spc="-1" strike="noStrike">
                <a:solidFill>
                  <a:srgbClr val="000000"/>
                </a:solidFill>
                <a:latin typeface="Calibri"/>
              </a:rPr>
              <a:t>mark@vcedata.com</a:t>
            </a:r>
            <a:endParaRPr b="0" lang="en-A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Title 1"/>
          <p:cNvSpPr/>
          <p:nvPr/>
        </p:nvSpPr>
        <p:spPr>
          <a:xfrm>
            <a:off x="288000" y="1629000"/>
            <a:ext cx="3778560" cy="3886920"/>
          </a:xfrm>
          <a:custGeom>
            <a:avLst/>
            <a:gdLst>
              <a:gd name="textAreaLeft" fmla="*/ 0 w 3778560"/>
              <a:gd name="textAreaRight" fmla="*/ 3778920 w 3778560"/>
              <a:gd name="textAreaTop" fmla="*/ 0 h 3886920"/>
              <a:gd name="textAreaBottom" fmla="*/ 3887280 h 38869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Arial"/>
                <a:ea typeface="DejaVu Sans"/>
              </a:rPr>
              <a:t>Testing Network Security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6" name="Picture 5" descr=""/>
          <p:cNvPicPr/>
          <p:nvPr/>
        </p:nvPicPr>
        <p:blipFill>
          <a:blip r:embed="rId1"/>
          <a:stretch/>
        </p:blipFill>
        <p:spPr>
          <a:xfrm>
            <a:off x="2871720" y="-27000"/>
            <a:ext cx="6271560" cy="688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4400" spc="-1" strike="noStrike">
                <a:solidFill>
                  <a:srgbClr val="000000"/>
                </a:solidFill>
                <a:latin typeface="Calibri"/>
              </a:rPr>
              <a:t>Wardriving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Try getting access to a wireless access point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from outside the organisation’s grounds.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2880000" y="2700000"/>
            <a:ext cx="3960000" cy="349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"/>
          <p:cNvSpPr/>
          <p:nvPr/>
        </p:nvSpPr>
        <p:spPr>
          <a:xfrm>
            <a:off x="468360" y="1557000"/>
            <a:ext cx="8228880" cy="168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71666"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Applied Computing Slideshows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by Mark Kelly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vcedata.com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mark@vcedata.com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>
              <a:lnSpc>
                <a:spcPct val="9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TextBox 3"/>
          <p:cNvSpPr/>
          <p:nvPr/>
        </p:nvSpPr>
        <p:spPr>
          <a:xfrm>
            <a:off x="428760" y="3500280"/>
            <a:ext cx="8357400" cy="1464840"/>
          </a:xfrm>
          <a:custGeom>
            <a:avLst/>
            <a:gdLst>
              <a:gd name="textAreaLeft" fmla="*/ 0 w 8357400"/>
              <a:gd name="textAreaRight" fmla="*/ 8357760 w 8357400"/>
              <a:gd name="textAreaTop" fmla="*/ 0 h 1464840"/>
              <a:gd name="textAreaBottom" fmla="*/ 1465200 h 1464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These slideshows may be freely used, modified or distributed by teachers and students anywhere on the planet (but not elsewhere).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may NOT be sold.  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They must NOT be redistributed if you modify them.</a:t>
            </a:r>
            <a:endParaRPr b="0" lang="en-A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Remember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Criteria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=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what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is being measured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Techniques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= </a:t>
            </a: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how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to measure them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Bonus reminder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1 criteri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on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algn="ctr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2 or more criteri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799"/>
              </a:spcBef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560" y="274320"/>
            <a:ext cx="8821080" cy="777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Criteria for testing network security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457200" y="1341000"/>
            <a:ext cx="8228880" cy="478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Cost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of establishing &amp; maintaining security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The amount of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effort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needed to enforce security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How long it takes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to follow security procedures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How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quickly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security measures kick in when a threat is detected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5220000" y="3735720"/>
            <a:ext cx="3960000" cy="3104280"/>
          </a:xfrm>
          <a:prstGeom prst="rect">
            <a:avLst/>
          </a:prstGeom>
          <a:ln w="0">
            <a:noFill/>
          </a:ln>
        </p:spPr>
      </p:pic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0" y="360000"/>
            <a:ext cx="8821080" cy="777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Criteria for testing network security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457200" y="1341000"/>
            <a:ext cx="8228880" cy="478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How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reliable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the security measures are – can you trust them to work?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How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accurate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the security is – especially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false positives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(alerts that are wrong)</a:t>
            </a:r>
            <a:endParaRPr b="0" lang="en-AU" sz="2800" spc="-1" strike="noStrike">
              <a:solidFill>
                <a:srgbClr val="000000"/>
              </a:solidFill>
              <a:latin typeface="Arial"/>
              <a:ea typeface="Microsoft YaHei"/>
            </a:endParaRPr>
          </a:p>
          <a:p>
            <a:pPr marL="36000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false negatives</a:t>
            </a:r>
            <a:r>
              <a:rPr b="0" lang="en-A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(real threats that are not detected)</a:t>
            </a:r>
            <a:endParaRPr b="0" lang="en-AU" sz="2800" spc="-1" strike="noStrike">
              <a:solidFill>
                <a:srgbClr val="000000"/>
              </a:solidFill>
              <a:latin typeface="Arial"/>
              <a:ea typeface="Microsoft YaHe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4560" y="274320"/>
            <a:ext cx="8821080" cy="777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Criteria for testing network security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"/>
          <p:cNvSpPr/>
          <p:nvPr/>
        </p:nvSpPr>
        <p:spPr>
          <a:xfrm>
            <a:off x="457200" y="1341000"/>
            <a:ext cx="8228880" cy="478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How many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types of threats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the system can detect and cope with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How resistant the security is to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interference or penetration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How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up-to-date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the security is – can it cope with new threats?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-84960" y="324000"/>
            <a:ext cx="9228960" cy="6152400"/>
          </a:xfrm>
          <a:prstGeom prst="rect">
            <a:avLst/>
          </a:prstGeom>
          <a:ln w="0">
            <a:noFill/>
          </a:ln>
        </p:spPr>
      </p:pic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108000" y="500760"/>
            <a:ext cx="8964000" cy="597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849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Techniques for testing security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457200" y="1197000"/>
            <a:ext cx="8228880" cy="492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Simulate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known threats and measure system response in terms of speed, accuracy and effectiveness of its reaction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Hire an expert outsider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(e.g. a network testing organisation or a reputable “grey hat”) to test the security with a thorough penetration test (“pen test”), and report its weaknesses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Picture 4" descr=""/>
          <p:cNvPicPr/>
          <p:nvPr/>
        </p:nvPicPr>
        <p:blipFill>
          <a:blip r:embed="rId1"/>
          <a:stretch/>
        </p:blipFill>
        <p:spPr>
          <a:xfrm>
            <a:off x="6915240" y="4705200"/>
            <a:ext cx="2228040" cy="215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Testing Techniques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"/>
          <p:cNvSpPr/>
          <p:nvPr/>
        </p:nvSpPr>
        <p:spPr>
          <a:xfrm>
            <a:off x="457200" y="1197000"/>
            <a:ext cx="6850800" cy="492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Attempt to ‘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socially engineer’ staff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to see if anyone divulges sensitive network information (e.g. passwords) 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Send staff members an unexpected email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with a (harmless) executable attachment and record how many run it.  (The exe file could record its running in a log on the network)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799"/>
              </a:spcBef>
              <a:tabLst>
                <a:tab algn="l" pos="0"/>
              </a:tabLst>
            </a:pP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3" name="Picture 3" descr=""/>
          <p:cNvPicPr/>
          <p:nvPr/>
        </p:nvPicPr>
        <p:blipFill>
          <a:blip r:embed="rId1"/>
          <a:stretch/>
        </p:blipFill>
        <p:spPr>
          <a:xfrm>
            <a:off x="7400880" y="2349360"/>
            <a:ext cx="1742400" cy="261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88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AU" sz="4400" spc="-1" strike="noStrike">
                <a:solidFill>
                  <a:srgbClr val="000000"/>
                </a:solidFill>
                <a:latin typeface="Calibri"/>
              </a:rPr>
              <a:t>Testing Techniques</a:t>
            </a:r>
            <a:endParaRPr b="0" lang="en-A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"/>
          <p:cNvSpPr/>
          <p:nvPr/>
        </p:nvSpPr>
        <p:spPr>
          <a:xfrm>
            <a:off x="457200" y="1197000"/>
            <a:ext cx="8228880" cy="492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Test the </a:t>
            </a:r>
            <a:r>
              <a:rPr b="1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physical security</a:t>
            </a:r>
            <a:r>
              <a:rPr b="0" lang="en-AU" sz="3200" spc="-1" strike="noStrike">
                <a:solidFill>
                  <a:srgbClr val="000000"/>
                </a:solidFill>
                <a:latin typeface="Calibri"/>
                <a:ea typeface="DejaVu Sans"/>
              </a:rPr>
              <a:t> of the system, including doors, windows, fences, swipe cards etc.</a:t>
            </a:r>
            <a:endParaRPr b="0" lang="en-AU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Picture 3" descr=""/>
          <p:cNvPicPr/>
          <p:nvPr/>
        </p:nvPicPr>
        <p:blipFill>
          <a:blip r:embed="rId1"/>
          <a:stretch/>
        </p:blipFill>
        <p:spPr>
          <a:xfrm>
            <a:off x="2340000" y="2997360"/>
            <a:ext cx="4534920" cy="3401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Application>LibreOffice/24.2.5.2$Windows_X86_64 LibreOffice_project/bffef4ea93e59bebbeaf7f431bb02b1a39ee8a59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2009-02-06T14:31:51Z</dcterms:created>
  <dc:creator>kel</dc:creator>
  <dc:description/>
  <dc:language>en-AU</dc:language>
  <cp:lastModifiedBy/>
  <dcterms:modified xsi:type="dcterms:W3CDTF">2024-08-14T11:32:27Z</dcterms:modified>
  <cp:revision>17</cp:revision>
  <dc:subject/>
  <dc:title>IT Applications Theory Slideshows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