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vcedata.com/p/data-acquisition.html" TargetMode="Externa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0" y="2283480"/>
            <a:ext cx="8855640" cy="77652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AU" sz="2800" spc="-1" strike="noStrike">
                <a:solidFill>
                  <a:srgbClr val="c9211e"/>
                </a:solidFill>
                <a:latin typeface="Calibri"/>
              </a:rPr>
              <a:t>The </a:t>
            </a:r>
            <a:br>
              <a:rPr sz="2800"/>
            </a:br>
            <a:r>
              <a:rPr b="1" lang="en-AU" sz="2800" spc="-1" strike="noStrike">
                <a:solidFill>
                  <a:srgbClr val="c9211e"/>
                </a:solidFill>
                <a:latin typeface="Calibri"/>
              </a:rPr>
              <a:t>data collection techniques slideshow </a:t>
            </a:r>
            <a:br>
              <a:rPr sz="2800"/>
            </a:br>
            <a:r>
              <a:rPr b="1" lang="en-AU" sz="2800" spc="-1" strike="noStrike">
                <a:solidFill>
                  <a:srgbClr val="c9211e"/>
                </a:solidFill>
                <a:latin typeface="Calibri"/>
              </a:rPr>
              <a:t>has been replaced by the webpage at</a:t>
            </a:r>
            <a:br>
              <a:rPr sz="2800"/>
            </a:br>
            <a:br>
              <a:rPr sz="2800"/>
            </a:br>
            <a:r>
              <a:rPr b="1" lang="en-AU" sz="2800" spc="-1" strike="noStrike">
                <a:solidFill>
                  <a:srgbClr val="c9211e"/>
                </a:solidFill>
                <a:latin typeface="Calibri"/>
                <a:hlinkClick r:id="rId1"/>
              </a:rPr>
              <a:t>https://vcedata.com/p/data-acquisition.html</a:t>
            </a:r>
            <a:endParaRPr b="0" lang="en-AU" sz="28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ldNum" idx="1"/>
          </p:nvPr>
        </p:nvSpPr>
        <p:spPr>
          <a:xfrm>
            <a:off x="8388360" y="6453360"/>
            <a:ext cx="430560" cy="26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A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54CE74C-5C38-4C6C-A2CD-EC7D457AE5F9}" type="slidenum">
              <a:rPr b="0" lang="en-A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A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Application>LibreOffice/7.3.2.2$Windows_X86_64 LibreOffice_project/49f2b1bff42cfccbd8f788c8dc32c1c309559be0</Application>
  <AppVersion>15.0000</AppVersion>
  <Words>2486</Words>
  <Paragraphs>338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2009-02-06T03:31:51Z</dcterms:created>
  <dc:creator>kel</dc:creator>
  <dc:description/>
  <dc:language>en-AU</dc:language>
  <cp:lastModifiedBy/>
  <dcterms:modified xsi:type="dcterms:W3CDTF">2022-04-18T11:19:13Z</dcterms:modified>
  <cp:revision>52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42</vt:i4>
  </property>
</Properties>
</file>